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8" r:id="rId4"/>
    <p:sldId id="260" r:id="rId5"/>
    <p:sldId id="261" r:id="rId6"/>
    <p:sldId id="259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35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17201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iFan: Cửa Hàng iPhone Thiết Kế Bằng CSS, HTML, &amp; Bootstrap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411480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Tên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Nguyễn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Hữu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Triết</a:t>
            </a:r>
            <a:endParaRPr lang="en-US" sz="3600" b="1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Lớp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: PVT-C4K-JSB17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Thầy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: </a:t>
            </a:r>
            <a:r>
              <a:rPr lang="en-US" sz="3600" b="1" dirty="0" err="1">
                <a:solidFill>
                  <a:srgbClr val="CAD6DE"/>
                </a:solidFill>
                <a:latin typeface="Cabin" pitchFamily="34" charset="0"/>
              </a:rPr>
              <a:t>Hùng</a:t>
            </a:r>
            <a:r>
              <a:rPr lang="en-US" sz="3600" b="1" dirty="0">
                <a:solidFill>
                  <a:srgbClr val="CAD6DE"/>
                </a:solidFill>
                <a:latin typeface="Cabin" pitchFamily="34" charset="0"/>
              </a:rPr>
              <a:t> Anh</a:t>
            </a:r>
            <a:endParaRPr lang="en-US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Quy Trình Phát Triển &amp; Các Công Cụ Sử Dụng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CAD6DE"/>
                </a:solidFill>
                <a:latin typeface="Unbounded" pitchFamily="34" charset="0"/>
              </a:rPr>
              <a:t>Lên</a:t>
            </a:r>
            <a:r>
              <a:rPr lang="en-US" sz="2150" dirty="0">
                <a:solidFill>
                  <a:srgbClr val="CAD6DE"/>
                </a:solidFill>
                <a:latin typeface="Unbounded" pitchFamily="34" charset="0"/>
              </a:rPr>
              <a:t> Ý </a:t>
            </a:r>
            <a:r>
              <a:rPr lang="en-US" sz="2150" dirty="0" err="1">
                <a:solidFill>
                  <a:srgbClr val="CAD6DE"/>
                </a:solidFill>
                <a:latin typeface="Unbounded" pitchFamily="34" charset="0"/>
              </a:rPr>
              <a:t>Tưởng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Lên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ý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tưởng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từ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những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buổi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đầu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tên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với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sự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giúp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đỡ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của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thầy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Công Cụ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Các công cụ: VS Code (editor), Git (version control), Chrome DevTools (debugging).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Thách Thức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Thách thức gặp phải và cách giải quyết trong quá trình phát triển.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0243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Giao Diện Người Dùng (UI) Đơn Giản &amp; Thân Thiện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73460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4112776"/>
            <a:ext cx="29610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Thiết Kế Đơn Giản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60831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Thiết kế tập trung vào sự đơn giản và dễ điều hướng.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46996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709285"/>
            <a:ext cx="30615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Màu Sắc &amp; Bố Cục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620482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Màu sắc và bố cục hài hòa, tạo cảm giác chuyên nghiệp.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1CD5F-38EE-0FD2-9425-CF3D5C5B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05" y="-703"/>
            <a:ext cx="5919495" cy="2806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E19070-9FDB-3620-5EE1-837C3C97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05" y="2796085"/>
            <a:ext cx="5919495" cy="278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B93CA-25E4-7941-8A26-347A19E46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905" y="5482956"/>
            <a:ext cx="5919495" cy="27820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909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HTML: Cấu Trúc &amp; Tổ Chức Nội Dung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60139" y="256256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260389" y="262054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937974" y="25625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Các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thẻ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hỗ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</a:rPr>
              <a:t>trợ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37974" y="305809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Sử dụng các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thẻ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như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div, nav, header để cấu trúc nội dung một cách rõ ràng.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1076653" y="5026909"/>
            <a:ext cx="538520" cy="71713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168241" y="528790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2094845" y="52749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Tối Ưu </a:t>
            </a: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Hóa</a:t>
            </a: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Giao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Diện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2094845" y="617802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Tối ưu hóa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người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dùng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dễ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dàng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thao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tác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937974" y="679106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46DDB-AD01-BC58-2AEF-887F8AF9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277" y="-70898"/>
            <a:ext cx="6324123" cy="83827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5732" y="18838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CSS: Phong Cách &amp; Hiệu Ứng Động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32" y="3650851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5732" y="44526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Hover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05732" y="494815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Các hiệu ứng hover làm cho nội dung trở nên tương tác hơn.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67" y="3650851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14867" y="44526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14867" y="4948156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Hiệu ứng transition tạo ra sự chuyển đổi mượt mà giữa các trạng thái.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003" y="3650851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4003" y="445273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Animation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24003" y="4948275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Hiệu ứng animation thêm sự sinh động cho trang web.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763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Ứng Dụng Bootstrap Để Đảm Bảo Tính Responsive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74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Desktop: Asus </a:t>
            </a:r>
            <a:r>
              <a:rPr lang="en-US" sz="2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Zenbook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275659" y="5774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Tablet: </a:t>
            </a:r>
            <a:r>
              <a:rPr lang="en-US" sz="2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Ipad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Air M2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416438" y="5774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Mobile: </a:t>
            </a:r>
            <a:r>
              <a:rPr lang="en-US" sz="2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Iphone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14 Pro Max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B10D7-B7AB-2011-40E8-0B63F0C6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3" y="3098619"/>
            <a:ext cx="4135057" cy="2376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441B5-6497-58C6-6C66-83954BF9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2" y="3135782"/>
            <a:ext cx="3778370" cy="2421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7FF03-F72A-0A95-88D0-D82449AA6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438" y="1891517"/>
            <a:ext cx="2315486" cy="3666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DAEF11-8CF0-153D-2917-41438B9A2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6114097"/>
            <a:ext cx="3733800" cy="2095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7724" y="6395799"/>
            <a:ext cx="93759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Bootstrap là một framework CSS nổi tiếng giúp tạo ra các trang web responsive. iFan được thiết kế để hiển thị tốt trên desktop, tablet và điện thoại di động.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879" y="587335"/>
            <a:ext cx="7650242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Các Tính Năng Nổi Bật Của iFan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86909" y="2162532"/>
            <a:ext cx="30480" cy="5479733"/>
          </a:xfrm>
          <a:prstGeom prst="roundRect">
            <a:avLst>
              <a:gd name="adj" fmla="val 105021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196459" y="2627352"/>
            <a:ext cx="640199" cy="30480"/>
          </a:xfrm>
          <a:prstGeom prst="roundRect">
            <a:avLst>
              <a:gd name="adj" fmla="val 105021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746879" y="240256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836295" y="2454354"/>
            <a:ext cx="30122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53947" y="2375892"/>
            <a:ext cx="318254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</a:rPr>
              <a:t>Gợi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</a:rPr>
              <a:t> ý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</a:rPr>
              <a:t>sản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</a:rPr>
              <a:t>phẩm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</a:rPr>
              <a:t>nổi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</a:rPr>
              <a:t>bật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53947" y="2817733"/>
            <a:ext cx="634317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Tìm kiếm sản phẩm thông minh với gợi ý tự động.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6459" y="4050625"/>
            <a:ext cx="640199" cy="30480"/>
          </a:xfrm>
          <a:prstGeom prst="roundRect">
            <a:avLst>
              <a:gd name="adj" fmla="val 105021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46879" y="3825835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836295" y="3877628"/>
            <a:ext cx="30122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53947" y="379916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Chọn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Sản Phẩm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53947" y="4241006"/>
            <a:ext cx="634317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Chọn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sản phẩm theo giá, màu sắc, dung lượng, v.v.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6459" y="5473898"/>
            <a:ext cx="640199" cy="30480"/>
          </a:xfrm>
          <a:prstGeom prst="roundRect">
            <a:avLst>
              <a:gd name="adj" fmla="val 105021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746879" y="5249108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836295" y="5300901"/>
            <a:ext cx="30122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53947" y="5222438"/>
            <a:ext cx="295691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Đánh Giá Sản Phẩm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53947" y="5664279"/>
            <a:ext cx="634317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Đánh giá và nhận xét sản phẩm từ người dùng.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6459" y="6897172"/>
            <a:ext cx="640199" cy="30480"/>
          </a:xfrm>
          <a:prstGeom prst="roundRect">
            <a:avLst>
              <a:gd name="adj" fmla="val 105021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746879" y="6672382"/>
            <a:ext cx="480060" cy="48006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836295" y="6724174"/>
            <a:ext cx="30122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053947" y="6645712"/>
            <a:ext cx="298882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Thanh Toán An Toàn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053947" y="7087553"/>
            <a:ext cx="634317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Tiền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đến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tay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là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</a:rPr>
              <a:t> hang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đến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</a:rPr>
              <a:t>đích</a:t>
            </a:r>
            <a:endParaRPr lang="en-US" sz="16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4AF2E4-2F19-748A-24DF-C4ECCC73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735" y="-4259"/>
            <a:ext cx="6155664" cy="8278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556" y="840938"/>
            <a:ext cx="7486888" cy="1392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Kế Hoạch Phát Triển Tương Lai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8556" y="2588538"/>
            <a:ext cx="177522" cy="1247299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361123" y="2588538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Tính Năng Mới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61123" y="3078599"/>
            <a:ext cx="6954322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Thêm các tính năng mới: chương trình khách hàng thân thiết, tích điểm, v.v.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83600" y="4072533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716167" y="4072533"/>
            <a:ext cx="322861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Mở Rộng Sản Phẩm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16167" y="4562594"/>
            <a:ext cx="659927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Mở rộng danh mục sản phẩm: phụ kiện, thiết bị nhà thông minh.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38764" y="5177909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2071330" y="5177909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Tối Ưu Hiệu Suất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071330" y="5667970"/>
            <a:ext cx="6244114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Tối ưu hóa hiệu suất và khả năng mở rộng của trang web.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893927" y="6283285"/>
            <a:ext cx="177522" cy="868680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494" y="6283285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Công Nghệ Mới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426494" y="6773347"/>
            <a:ext cx="5888950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Ứng dụng các công nghệ mới: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Tìm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kiếm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Gợi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ý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người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dùng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066C55-5F68-207C-0DEE-CA5AE733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10972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C2F50-B71E-7ABF-037A-B6DA881383ED}"/>
              </a:ext>
            </a:extLst>
          </p:cNvPr>
          <p:cNvSpPr txBox="1"/>
          <p:nvPr/>
        </p:nvSpPr>
        <p:spPr>
          <a:xfrm>
            <a:off x="379562" y="1575643"/>
            <a:ext cx="32780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Cảm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ơn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quý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thầy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cô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và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các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bạn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đã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lắng</a:t>
            </a:r>
            <a:r>
              <a:rPr lang="en-US" sz="5400" b="1" i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nghe</a:t>
            </a:r>
            <a:endParaRPr lang="en-US" sz="5400" b="1" i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475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Cabin</vt:lpstr>
      <vt:lpstr>Aptos Display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Nguyen Huu Triet</cp:lastModifiedBy>
  <cp:revision>4</cp:revision>
  <dcterms:created xsi:type="dcterms:W3CDTF">2025-03-06T09:04:25Z</dcterms:created>
  <dcterms:modified xsi:type="dcterms:W3CDTF">2025-03-08T02:01:09Z</dcterms:modified>
</cp:coreProperties>
</file>